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9"/>
  </p:notesMasterIdLst>
  <p:sldIdLst>
    <p:sldId id="270" r:id="rId2"/>
    <p:sldId id="263" r:id="rId3"/>
    <p:sldId id="264" r:id="rId4"/>
    <p:sldId id="265" r:id="rId5"/>
    <p:sldId id="266" r:id="rId6"/>
    <p:sldId id="267" r:id="rId7"/>
    <p:sldId id="269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49"/>
    <p:restoredTop sz="94658"/>
  </p:normalViewPr>
  <p:slideViewPr>
    <p:cSldViewPr snapToGrid="0">
      <p:cViewPr varScale="1">
        <p:scale>
          <a:sx n="116" d="100"/>
          <a:sy n="116" d="100"/>
        </p:scale>
        <p:origin x="6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F4774F-0668-4527-9B75-3B8C2DAD0EBC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AEA474D-52BD-49F9-927B-73AB90A3157F}">
      <dgm:prSet/>
      <dgm:spPr/>
      <dgm:t>
        <a:bodyPr/>
        <a:lstStyle/>
        <a:p>
          <a:r>
            <a:rPr lang="en-GB" b="1" dirty="0">
              <a:latin typeface="Arial" panose="020B0604020202020204" pitchFamily="34" charset="0"/>
              <a:cs typeface="Arial" panose="020B0604020202020204" pitchFamily="34" charset="0"/>
            </a:rPr>
            <a:t>Inferred meaning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8C271F-F6CC-46B5-B2DE-A28F71B71F7E}" type="parTrans" cxnId="{2452CFB1-1524-4CF7-8872-9E8CC494CFDC}">
      <dgm:prSet/>
      <dgm:spPr/>
      <dgm:t>
        <a:bodyPr/>
        <a:lstStyle/>
        <a:p>
          <a:endParaRPr lang="en-US"/>
        </a:p>
      </dgm:t>
    </dgm:pt>
    <dgm:pt modelId="{13F99C1E-4C2D-48A2-B6E9-A27B73AF713B}" type="sibTrans" cxnId="{2452CFB1-1524-4CF7-8872-9E8CC494CFDC}">
      <dgm:prSet/>
      <dgm:spPr/>
      <dgm:t>
        <a:bodyPr/>
        <a:lstStyle/>
        <a:p>
          <a:endParaRPr lang="en-US"/>
        </a:p>
      </dgm:t>
    </dgm:pt>
    <dgm:pt modelId="{CD5C7CDE-9C76-4172-A492-480D904BF713}">
      <dgm:prSet/>
      <dgm:spPr/>
      <dgm:t>
        <a:bodyPr/>
        <a:lstStyle/>
        <a:p>
          <a:r>
            <a:rPr lang="en-GB" b="1" dirty="0"/>
            <a:t>Example</a:t>
          </a:r>
          <a:endParaRPr lang="en-US" dirty="0"/>
        </a:p>
      </dgm:t>
    </dgm:pt>
    <dgm:pt modelId="{31205C2A-B23A-4A11-A476-88D9FB328157}" type="parTrans" cxnId="{A51B1E93-72BE-49E8-B08E-4C1EDAB77E4F}">
      <dgm:prSet/>
      <dgm:spPr/>
      <dgm:t>
        <a:bodyPr/>
        <a:lstStyle/>
        <a:p>
          <a:endParaRPr lang="en-US"/>
        </a:p>
      </dgm:t>
    </dgm:pt>
    <dgm:pt modelId="{E71448E4-9C30-4540-AA3A-15DD3ED94D39}" type="sibTrans" cxnId="{A51B1E93-72BE-49E8-B08E-4C1EDAB77E4F}">
      <dgm:prSet/>
      <dgm:spPr/>
      <dgm:t>
        <a:bodyPr/>
        <a:lstStyle/>
        <a:p>
          <a:endParaRPr lang="en-US"/>
        </a:p>
      </dgm:t>
    </dgm:pt>
    <dgm:pt modelId="{555660B2-A330-BB4E-9DC2-B7F2AD236F7A}">
      <dgm:prSet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A meaning you can calculate based on additional information you have access to (e.g., context)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CD02A9E-40B1-1E4F-A22A-809CA39AEFD2}" type="parTrans" cxnId="{00774C8A-A34A-F442-9E54-89F4E5F765C8}">
      <dgm:prSet/>
      <dgm:spPr/>
      <dgm:t>
        <a:bodyPr/>
        <a:lstStyle/>
        <a:p>
          <a:endParaRPr lang="en-US"/>
        </a:p>
      </dgm:t>
    </dgm:pt>
    <dgm:pt modelId="{DF6FED18-DFFA-E841-9176-E99EF7398118}" type="sibTrans" cxnId="{00774C8A-A34A-F442-9E54-89F4E5F765C8}">
      <dgm:prSet/>
      <dgm:spPr/>
      <dgm:t>
        <a:bodyPr/>
        <a:lstStyle/>
        <a:p>
          <a:endParaRPr lang="en-US"/>
        </a:p>
      </dgm:t>
    </dgm:pt>
    <dgm:pt modelId="{E1C35C74-A1C1-B54D-9965-23970EBEDC65}">
      <dgm:prSet/>
      <dgm:spPr/>
      <dgm:t>
        <a:bodyPr/>
        <a:lstStyle/>
        <a:p>
          <a:r>
            <a:rPr lang="en-GB" dirty="0"/>
            <a:t>If someone says </a:t>
          </a:r>
          <a:r>
            <a:rPr lang="en-GB" i="1" dirty="0"/>
            <a:t>It’s late</a:t>
          </a:r>
          <a:r>
            <a:rPr lang="en-GB" dirty="0"/>
            <a:t>, you might infer that they mean </a:t>
          </a:r>
          <a:r>
            <a:rPr lang="en-GB" i="1" dirty="0"/>
            <a:t>We should go home now</a:t>
          </a:r>
          <a:r>
            <a:rPr lang="en-GB" dirty="0"/>
            <a:t>. based on information available to you (e.g., the speaker is tired)</a:t>
          </a:r>
          <a:endParaRPr lang="en-US" dirty="0"/>
        </a:p>
      </dgm:t>
    </dgm:pt>
    <dgm:pt modelId="{59AA7480-DBD7-7840-8BEC-5E02E0849180}" type="parTrans" cxnId="{F4EACEAC-D98F-F049-B6D6-AC13C57C3D4C}">
      <dgm:prSet/>
      <dgm:spPr/>
      <dgm:t>
        <a:bodyPr/>
        <a:lstStyle/>
        <a:p>
          <a:endParaRPr lang="en-US"/>
        </a:p>
      </dgm:t>
    </dgm:pt>
    <dgm:pt modelId="{F6E69BCA-4B59-0A49-878C-8D02653124A1}" type="sibTrans" cxnId="{F4EACEAC-D98F-F049-B6D6-AC13C57C3D4C}">
      <dgm:prSet/>
      <dgm:spPr/>
      <dgm:t>
        <a:bodyPr/>
        <a:lstStyle/>
        <a:p>
          <a:endParaRPr lang="en-US"/>
        </a:p>
      </dgm:t>
    </dgm:pt>
    <dgm:pt modelId="{85C92A4B-2AC7-9A4B-8B40-0A2DDA156007}" type="pres">
      <dgm:prSet presAssocID="{88F4774F-0668-4527-9B75-3B8C2DAD0EB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5DE2D7B-6A54-6843-AD7B-50EB1C5AEF92}" type="pres">
      <dgm:prSet presAssocID="{FAEA474D-52BD-49F9-927B-73AB90A3157F}" presName="hierRoot1" presStyleCnt="0"/>
      <dgm:spPr/>
    </dgm:pt>
    <dgm:pt modelId="{07E9D50C-B881-FB43-8B1C-3C11D0999582}" type="pres">
      <dgm:prSet presAssocID="{FAEA474D-52BD-49F9-927B-73AB90A3157F}" presName="composite" presStyleCnt="0"/>
      <dgm:spPr/>
    </dgm:pt>
    <dgm:pt modelId="{942DD143-1AE7-B643-BC83-210E16B39BAF}" type="pres">
      <dgm:prSet presAssocID="{FAEA474D-52BD-49F9-927B-73AB90A3157F}" presName="background" presStyleLbl="node0" presStyleIdx="0" presStyleCnt="2"/>
      <dgm:spPr/>
    </dgm:pt>
    <dgm:pt modelId="{9A248096-C1DF-A14A-9785-EA5E0B7C22D8}" type="pres">
      <dgm:prSet presAssocID="{FAEA474D-52BD-49F9-927B-73AB90A3157F}" presName="text" presStyleLbl="fgAcc0" presStyleIdx="0" presStyleCnt="2">
        <dgm:presLayoutVars>
          <dgm:chPref val="3"/>
        </dgm:presLayoutVars>
      </dgm:prSet>
      <dgm:spPr/>
    </dgm:pt>
    <dgm:pt modelId="{8E32E592-1544-D243-B96B-3E251D9E8C09}" type="pres">
      <dgm:prSet presAssocID="{FAEA474D-52BD-49F9-927B-73AB90A3157F}" presName="hierChild2" presStyleCnt="0"/>
      <dgm:spPr/>
    </dgm:pt>
    <dgm:pt modelId="{868C0597-ECDE-0C41-8187-32CE995F7E7D}" type="pres">
      <dgm:prSet presAssocID="{9CD02A9E-40B1-1E4F-A22A-809CA39AEFD2}" presName="Name10" presStyleLbl="parChTrans1D2" presStyleIdx="0" presStyleCnt="2"/>
      <dgm:spPr/>
    </dgm:pt>
    <dgm:pt modelId="{22D3F556-E157-E248-BC7A-AE98C9AE2946}" type="pres">
      <dgm:prSet presAssocID="{555660B2-A330-BB4E-9DC2-B7F2AD236F7A}" presName="hierRoot2" presStyleCnt="0"/>
      <dgm:spPr/>
    </dgm:pt>
    <dgm:pt modelId="{A5926C58-A912-4A41-BC26-44D007EB6343}" type="pres">
      <dgm:prSet presAssocID="{555660B2-A330-BB4E-9DC2-B7F2AD236F7A}" presName="composite2" presStyleCnt="0"/>
      <dgm:spPr/>
    </dgm:pt>
    <dgm:pt modelId="{FD5DD84F-AA05-BA40-B79E-F30C94F95B16}" type="pres">
      <dgm:prSet presAssocID="{555660B2-A330-BB4E-9DC2-B7F2AD236F7A}" presName="background2" presStyleLbl="node2" presStyleIdx="0" presStyleCnt="2"/>
      <dgm:spPr/>
    </dgm:pt>
    <dgm:pt modelId="{A10EA306-0388-6E46-BB31-828A05B0331E}" type="pres">
      <dgm:prSet presAssocID="{555660B2-A330-BB4E-9DC2-B7F2AD236F7A}" presName="text2" presStyleLbl="fgAcc2" presStyleIdx="0" presStyleCnt="2">
        <dgm:presLayoutVars>
          <dgm:chPref val="3"/>
        </dgm:presLayoutVars>
      </dgm:prSet>
      <dgm:spPr/>
    </dgm:pt>
    <dgm:pt modelId="{86F940C5-E6C6-FD42-84D3-0236A217AEBB}" type="pres">
      <dgm:prSet presAssocID="{555660B2-A330-BB4E-9DC2-B7F2AD236F7A}" presName="hierChild3" presStyleCnt="0"/>
      <dgm:spPr/>
    </dgm:pt>
    <dgm:pt modelId="{F65A5328-85D8-374F-BED5-EF62137B4D91}" type="pres">
      <dgm:prSet presAssocID="{CD5C7CDE-9C76-4172-A492-480D904BF713}" presName="hierRoot1" presStyleCnt="0"/>
      <dgm:spPr/>
    </dgm:pt>
    <dgm:pt modelId="{3F65B9A4-2D1B-6844-8FCF-3372F1C12161}" type="pres">
      <dgm:prSet presAssocID="{CD5C7CDE-9C76-4172-A492-480D904BF713}" presName="composite" presStyleCnt="0"/>
      <dgm:spPr/>
    </dgm:pt>
    <dgm:pt modelId="{2C3ECFC5-62D3-8841-ABCE-900BE3711E42}" type="pres">
      <dgm:prSet presAssocID="{CD5C7CDE-9C76-4172-A492-480D904BF713}" presName="background" presStyleLbl="node0" presStyleIdx="1" presStyleCnt="2"/>
      <dgm:spPr/>
    </dgm:pt>
    <dgm:pt modelId="{CC96F2FB-F24A-F84A-87E1-ED94D8E69EF7}" type="pres">
      <dgm:prSet presAssocID="{CD5C7CDE-9C76-4172-A492-480D904BF713}" presName="text" presStyleLbl="fgAcc0" presStyleIdx="1" presStyleCnt="2">
        <dgm:presLayoutVars>
          <dgm:chPref val="3"/>
        </dgm:presLayoutVars>
      </dgm:prSet>
      <dgm:spPr/>
    </dgm:pt>
    <dgm:pt modelId="{E49D9A06-554B-194F-B911-ADBFCFAC05CC}" type="pres">
      <dgm:prSet presAssocID="{CD5C7CDE-9C76-4172-A492-480D904BF713}" presName="hierChild2" presStyleCnt="0"/>
      <dgm:spPr/>
    </dgm:pt>
    <dgm:pt modelId="{864ADBD4-B606-E042-B974-490101DAE404}" type="pres">
      <dgm:prSet presAssocID="{59AA7480-DBD7-7840-8BEC-5E02E0849180}" presName="Name10" presStyleLbl="parChTrans1D2" presStyleIdx="1" presStyleCnt="2"/>
      <dgm:spPr/>
    </dgm:pt>
    <dgm:pt modelId="{3550D585-16B8-3C45-B81A-EFE49013AD6A}" type="pres">
      <dgm:prSet presAssocID="{E1C35C74-A1C1-B54D-9965-23970EBEDC65}" presName="hierRoot2" presStyleCnt="0"/>
      <dgm:spPr/>
    </dgm:pt>
    <dgm:pt modelId="{9C55D32C-37AD-B047-92A2-5EC62CC1AC8C}" type="pres">
      <dgm:prSet presAssocID="{E1C35C74-A1C1-B54D-9965-23970EBEDC65}" presName="composite2" presStyleCnt="0"/>
      <dgm:spPr/>
    </dgm:pt>
    <dgm:pt modelId="{26004E1B-3967-B04C-AC10-E0C73C32A6BD}" type="pres">
      <dgm:prSet presAssocID="{E1C35C74-A1C1-B54D-9965-23970EBEDC65}" presName="background2" presStyleLbl="node2" presStyleIdx="1" presStyleCnt="2"/>
      <dgm:spPr/>
    </dgm:pt>
    <dgm:pt modelId="{E32BA0DB-A290-AA42-A9F1-061A68BDDBDA}" type="pres">
      <dgm:prSet presAssocID="{E1C35C74-A1C1-B54D-9965-23970EBEDC65}" presName="text2" presStyleLbl="fgAcc2" presStyleIdx="1" presStyleCnt="2">
        <dgm:presLayoutVars>
          <dgm:chPref val="3"/>
        </dgm:presLayoutVars>
      </dgm:prSet>
      <dgm:spPr/>
    </dgm:pt>
    <dgm:pt modelId="{043D586C-D710-A345-AA96-7AAD7FF4A4E1}" type="pres">
      <dgm:prSet presAssocID="{E1C35C74-A1C1-B54D-9965-23970EBEDC65}" presName="hierChild3" presStyleCnt="0"/>
      <dgm:spPr/>
    </dgm:pt>
  </dgm:ptLst>
  <dgm:cxnLst>
    <dgm:cxn modelId="{9964C805-9D9C-9F48-AC39-75323628957D}" type="presOf" srcId="{88F4774F-0668-4527-9B75-3B8C2DAD0EBC}" destId="{85C92A4B-2AC7-9A4B-8B40-0A2DDA156007}" srcOrd="0" destOrd="0" presId="urn:microsoft.com/office/officeart/2005/8/layout/hierarchy1"/>
    <dgm:cxn modelId="{1A804B08-B4B6-F84E-8F63-1D29CD64496F}" type="presOf" srcId="{555660B2-A330-BB4E-9DC2-B7F2AD236F7A}" destId="{A10EA306-0388-6E46-BB31-828A05B0331E}" srcOrd="0" destOrd="0" presId="urn:microsoft.com/office/officeart/2005/8/layout/hierarchy1"/>
    <dgm:cxn modelId="{9D78A528-158F-CD41-B9FA-CA57A99DF404}" type="presOf" srcId="{59AA7480-DBD7-7840-8BEC-5E02E0849180}" destId="{864ADBD4-B606-E042-B974-490101DAE404}" srcOrd="0" destOrd="0" presId="urn:microsoft.com/office/officeart/2005/8/layout/hierarchy1"/>
    <dgm:cxn modelId="{C7107B2A-DC6A-F24D-8D9B-B80921C7B90C}" type="presOf" srcId="{CD5C7CDE-9C76-4172-A492-480D904BF713}" destId="{CC96F2FB-F24A-F84A-87E1-ED94D8E69EF7}" srcOrd="0" destOrd="0" presId="urn:microsoft.com/office/officeart/2005/8/layout/hierarchy1"/>
    <dgm:cxn modelId="{00774C8A-A34A-F442-9E54-89F4E5F765C8}" srcId="{FAEA474D-52BD-49F9-927B-73AB90A3157F}" destId="{555660B2-A330-BB4E-9DC2-B7F2AD236F7A}" srcOrd="0" destOrd="0" parTransId="{9CD02A9E-40B1-1E4F-A22A-809CA39AEFD2}" sibTransId="{DF6FED18-DFFA-E841-9176-E99EF7398118}"/>
    <dgm:cxn modelId="{0891B68D-2C05-AA4D-9556-0940CE5C6C9B}" type="presOf" srcId="{FAEA474D-52BD-49F9-927B-73AB90A3157F}" destId="{9A248096-C1DF-A14A-9785-EA5E0B7C22D8}" srcOrd="0" destOrd="0" presId="urn:microsoft.com/office/officeart/2005/8/layout/hierarchy1"/>
    <dgm:cxn modelId="{A51B1E93-72BE-49E8-B08E-4C1EDAB77E4F}" srcId="{88F4774F-0668-4527-9B75-3B8C2DAD0EBC}" destId="{CD5C7CDE-9C76-4172-A492-480D904BF713}" srcOrd="1" destOrd="0" parTransId="{31205C2A-B23A-4A11-A476-88D9FB328157}" sibTransId="{E71448E4-9C30-4540-AA3A-15DD3ED94D39}"/>
    <dgm:cxn modelId="{F4EACEAC-D98F-F049-B6D6-AC13C57C3D4C}" srcId="{CD5C7CDE-9C76-4172-A492-480D904BF713}" destId="{E1C35C74-A1C1-B54D-9965-23970EBEDC65}" srcOrd="0" destOrd="0" parTransId="{59AA7480-DBD7-7840-8BEC-5E02E0849180}" sibTransId="{F6E69BCA-4B59-0A49-878C-8D02653124A1}"/>
    <dgm:cxn modelId="{2452CFB1-1524-4CF7-8872-9E8CC494CFDC}" srcId="{88F4774F-0668-4527-9B75-3B8C2DAD0EBC}" destId="{FAEA474D-52BD-49F9-927B-73AB90A3157F}" srcOrd="0" destOrd="0" parTransId="{098C271F-F6CC-46B5-B2DE-A28F71B71F7E}" sibTransId="{13F99C1E-4C2D-48A2-B6E9-A27B73AF713B}"/>
    <dgm:cxn modelId="{9BEF56C9-0778-F14C-9543-3E0C74BC8812}" type="presOf" srcId="{E1C35C74-A1C1-B54D-9965-23970EBEDC65}" destId="{E32BA0DB-A290-AA42-A9F1-061A68BDDBDA}" srcOrd="0" destOrd="0" presId="urn:microsoft.com/office/officeart/2005/8/layout/hierarchy1"/>
    <dgm:cxn modelId="{7C1351E0-CCAC-3D43-AD40-8E9F0F3C7CE9}" type="presOf" srcId="{9CD02A9E-40B1-1E4F-A22A-809CA39AEFD2}" destId="{868C0597-ECDE-0C41-8187-32CE995F7E7D}" srcOrd="0" destOrd="0" presId="urn:microsoft.com/office/officeart/2005/8/layout/hierarchy1"/>
    <dgm:cxn modelId="{1B936F50-A24B-9B41-BE9A-9AF7C00937E7}" type="presParOf" srcId="{85C92A4B-2AC7-9A4B-8B40-0A2DDA156007}" destId="{F5DE2D7B-6A54-6843-AD7B-50EB1C5AEF92}" srcOrd="0" destOrd="0" presId="urn:microsoft.com/office/officeart/2005/8/layout/hierarchy1"/>
    <dgm:cxn modelId="{60C598A3-3270-0B45-B20F-5185671B8460}" type="presParOf" srcId="{F5DE2D7B-6A54-6843-AD7B-50EB1C5AEF92}" destId="{07E9D50C-B881-FB43-8B1C-3C11D0999582}" srcOrd="0" destOrd="0" presId="urn:microsoft.com/office/officeart/2005/8/layout/hierarchy1"/>
    <dgm:cxn modelId="{4AA0BE21-15D1-2943-AEB1-FE003A52DF53}" type="presParOf" srcId="{07E9D50C-B881-FB43-8B1C-3C11D0999582}" destId="{942DD143-1AE7-B643-BC83-210E16B39BAF}" srcOrd="0" destOrd="0" presId="urn:microsoft.com/office/officeart/2005/8/layout/hierarchy1"/>
    <dgm:cxn modelId="{E25D7659-F27C-9D4B-A6C5-260EA896195A}" type="presParOf" srcId="{07E9D50C-B881-FB43-8B1C-3C11D0999582}" destId="{9A248096-C1DF-A14A-9785-EA5E0B7C22D8}" srcOrd="1" destOrd="0" presId="urn:microsoft.com/office/officeart/2005/8/layout/hierarchy1"/>
    <dgm:cxn modelId="{BF2DA9F3-01FE-DC41-A0D7-22D9D41F0FBF}" type="presParOf" srcId="{F5DE2D7B-6A54-6843-AD7B-50EB1C5AEF92}" destId="{8E32E592-1544-D243-B96B-3E251D9E8C09}" srcOrd="1" destOrd="0" presId="urn:microsoft.com/office/officeart/2005/8/layout/hierarchy1"/>
    <dgm:cxn modelId="{2D9C8945-28EC-FB48-9B17-A278F546E259}" type="presParOf" srcId="{8E32E592-1544-D243-B96B-3E251D9E8C09}" destId="{868C0597-ECDE-0C41-8187-32CE995F7E7D}" srcOrd="0" destOrd="0" presId="urn:microsoft.com/office/officeart/2005/8/layout/hierarchy1"/>
    <dgm:cxn modelId="{CE1CECE3-E0EE-5349-8E03-275F5DAA5878}" type="presParOf" srcId="{8E32E592-1544-D243-B96B-3E251D9E8C09}" destId="{22D3F556-E157-E248-BC7A-AE98C9AE2946}" srcOrd="1" destOrd="0" presId="urn:microsoft.com/office/officeart/2005/8/layout/hierarchy1"/>
    <dgm:cxn modelId="{A12FCF0B-80F3-8B4A-867F-A0A9CD24BB31}" type="presParOf" srcId="{22D3F556-E157-E248-BC7A-AE98C9AE2946}" destId="{A5926C58-A912-4A41-BC26-44D007EB6343}" srcOrd="0" destOrd="0" presId="urn:microsoft.com/office/officeart/2005/8/layout/hierarchy1"/>
    <dgm:cxn modelId="{F902ED12-269B-F341-AE34-89E3A49E5E25}" type="presParOf" srcId="{A5926C58-A912-4A41-BC26-44D007EB6343}" destId="{FD5DD84F-AA05-BA40-B79E-F30C94F95B16}" srcOrd="0" destOrd="0" presId="urn:microsoft.com/office/officeart/2005/8/layout/hierarchy1"/>
    <dgm:cxn modelId="{10C19B31-23AA-2D41-BDFB-E5B962337D50}" type="presParOf" srcId="{A5926C58-A912-4A41-BC26-44D007EB6343}" destId="{A10EA306-0388-6E46-BB31-828A05B0331E}" srcOrd="1" destOrd="0" presId="urn:microsoft.com/office/officeart/2005/8/layout/hierarchy1"/>
    <dgm:cxn modelId="{22D555DA-802B-A044-AF79-EBF841657D53}" type="presParOf" srcId="{22D3F556-E157-E248-BC7A-AE98C9AE2946}" destId="{86F940C5-E6C6-FD42-84D3-0236A217AEBB}" srcOrd="1" destOrd="0" presId="urn:microsoft.com/office/officeart/2005/8/layout/hierarchy1"/>
    <dgm:cxn modelId="{DAC32BA7-4CB9-2544-90AB-4ACA12F4DF42}" type="presParOf" srcId="{85C92A4B-2AC7-9A4B-8B40-0A2DDA156007}" destId="{F65A5328-85D8-374F-BED5-EF62137B4D91}" srcOrd="1" destOrd="0" presId="urn:microsoft.com/office/officeart/2005/8/layout/hierarchy1"/>
    <dgm:cxn modelId="{CB08E2B2-9BAC-6142-9215-5818840B438D}" type="presParOf" srcId="{F65A5328-85D8-374F-BED5-EF62137B4D91}" destId="{3F65B9A4-2D1B-6844-8FCF-3372F1C12161}" srcOrd="0" destOrd="0" presId="urn:microsoft.com/office/officeart/2005/8/layout/hierarchy1"/>
    <dgm:cxn modelId="{397FC2D9-B439-254E-808A-22D878ABF178}" type="presParOf" srcId="{3F65B9A4-2D1B-6844-8FCF-3372F1C12161}" destId="{2C3ECFC5-62D3-8841-ABCE-900BE3711E42}" srcOrd="0" destOrd="0" presId="urn:microsoft.com/office/officeart/2005/8/layout/hierarchy1"/>
    <dgm:cxn modelId="{9B9F271F-6B8A-C54B-88C2-EC9F5BF7FF7F}" type="presParOf" srcId="{3F65B9A4-2D1B-6844-8FCF-3372F1C12161}" destId="{CC96F2FB-F24A-F84A-87E1-ED94D8E69EF7}" srcOrd="1" destOrd="0" presId="urn:microsoft.com/office/officeart/2005/8/layout/hierarchy1"/>
    <dgm:cxn modelId="{B93D3949-87EE-2044-9419-083B1BA9DF6A}" type="presParOf" srcId="{F65A5328-85D8-374F-BED5-EF62137B4D91}" destId="{E49D9A06-554B-194F-B911-ADBFCFAC05CC}" srcOrd="1" destOrd="0" presId="urn:microsoft.com/office/officeart/2005/8/layout/hierarchy1"/>
    <dgm:cxn modelId="{D16D06C9-10C3-F643-9BCD-B81415CEE3E2}" type="presParOf" srcId="{E49D9A06-554B-194F-B911-ADBFCFAC05CC}" destId="{864ADBD4-B606-E042-B974-490101DAE404}" srcOrd="0" destOrd="0" presId="urn:microsoft.com/office/officeart/2005/8/layout/hierarchy1"/>
    <dgm:cxn modelId="{29F8DF8A-1671-6049-9D65-40A0FF20DFD5}" type="presParOf" srcId="{E49D9A06-554B-194F-B911-ADBFCFAC05CC}" destId="{3550D585-16B8-3C45-B81A-EFE49013AD6A}" srcOrd="1" destOrd="0" presId="urn:microsoft.com/office/officeart/2005/8/layout/hierarchy1"/>
    <dgm:cxn modelId="{E571F1D4-A4F9-2945-A25A-294787F86442}" type="presParOf" srcId="{3550D585-16B8-3C45-B81A-EFE49013AD6A}" destId="{9C55D32C-37AD-B047-92A2-5EC62CC1AC8C}" srcOrd="0" destOrd="0" presId="urn:microsoft.com/office/officeart/2005/8/layout/hierarchy1"/>
    <dgm:cxn modelId="{D0957AD4-8836-5B4D-961A-D9DDC2C27D8A}" type="presParOf" srcId="{9C55D32C-37AD-B047-92A2-5EC62CC1AC8C}" destId="{26004E1B-3967-B04C-AC10-E0C73C32A6BD}" srcOrd="0" destOrd="0" presId="urn:microsoft.com/office/officeart/2005/8/layout/hierarchy1"/>
    <dgm:cxn modelId="{34472661-1045-CA4B-947B-3C268ADEE356}" type="presParOf" srcId="{9C55D32C-37AD-B047-92A2-5EC62CC1AC8C}" destId="{E32BA0DB-A290-AA42-A9F1-061A68BDDBDA}" srcOrd="1" destOrd="0" presId="urn:microsoft.com/office/officeart/2005/8/layout/hierarchy1"/>
    <dgm:cxn modelId="{8924EE4A-3973-4B4F-8636-F49D77565B56}" type="presParOf" srcId="{3550D585-16B8-3C45-B81A-EFE49013AD6A}" destId="{043D586C-D710-A345-AA96-7AAD7FF4A4E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F4774F-0668-4527-9B75-3B8C2DAD0EBC}" type="doc">
      <dgm:prSet loTypeId="urn:microsoft.com/office/officeart/2018/2/layout/IconVerticalSolidList" loCatId="icon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FAEA474D-52BD-49F9-927B-73AB90A3157F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200" b="1" dirty="0">
              <a:latin typeface="Arial" panose="020B0604020202020204" pitchFamily="34" charset="0"/>
              <a:cs typeface="Arial" panose="020B0604020202020204" pitchFamily="34" charset="0"/>
            </a:rPr>
            <a:t>Multimodal communication </a:t>
          </a:r>
          <a:r>
            <a:rPr lang="en-GB" sz="1200" b="0" dirty="0">
              <a:latin typeface="Arial" panose="020B0604020202020204" pitchFamily="34" charset="0"/>
              <a:cs typeface="Arial" panose="020B0604020202020204" pitchFamily="34" charset="0"/>
            </a:rPr>
            <a:t>combines</a:t>
          </a:r>
          <a:r>
            <a:rPr lang="en-GB" sz="1200" dirty="0">
              <a:latin typeface="Arial" panose="020B0604020202020204" pitchFamily="34" charset="0"/>
              <a:cs typeface="Arial" panose="020B0604020202020204" pitchFamily="34" charset="0"/>
            </a:rPr>
            <a:t> different modes (text, visuals, gestures) to convey additional information</a:t>
          </a:r>
        </a:p>
        <a:p>
          <a:pPr>
            <a:lnSpc>
              <a:spcPct val="100000"/>
            </a:lnSpc>
          </a:pPr>
          <a:endParaRPr lang="en-GB" sz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>
            <a:lnSpc>
              <a:spcPct val="100000"/>
            </a:lnSpc>
          </a:pPr>
          <a:r>
            <a:rPr lang="en-GB" sz="1200" b="1" dirty="0">
              <a:latin typeface="Arial" panose="020B0604020202020204" pitchFamily="34" charset="0"/>
              <a:cs typeface="Arial" panose="020B0604020202020204" pitchFamily="34" charset="0"/>
            </a:rPr>
            <a:t>Emojis </a:t>
          </a:r>
          <a:r>
            <a:rPr lang="en-GB" sz="1200" b="0" dirty="0">
              <a:latin typeface="Arial" panose="020B0604020202020204" pitchFamily="34" charset="0"/>
              <a:cs typeface="Arial" panose="020B0604020202020204" pitchFamily="34" charset="0"/>
            </a:rPr>
            <a:t>a</a:t>
          </a:r>
          <a:r>
            <a:rPr lang="en-GB" sz="1200" dirty="0">
              <a:latin typeface="Arial" panose="020B0604020202020204" pitchFamily="34" charset="0"/>
              <a:cs typeface="Arial" panose="020B0604020202020204" pitchFamily="34" charset="0"/>
            </a:rPr>
            <a:t>dd emotions and contextual cues to digital text</a:t>
          </a:r>
        </a:p>
        <a:p>
          <a:pPr>
            <a:lnSpc>
              <a:spcPct val="100000"/>
            </a:lnSpc>
          </a:pPr>
          <a:endParaRPr lang="en-GB" sz="1200" b="1" dirty="0">
            <a:latin typeface="Arial" panose="020B0604020202020204" pitchFamily="34" charset="0"/>
            <a:cs typeface="Arial" panose="020B0604020202020204" pitchFamily="34" charset="0"/>
          </a:endParaRPr>
        </a:p>
        <a:p>
          <a:pPr>
            <a:lnSpc>
              <a:spcPct val="100000"/>
            </a:lnSpc>
          </a:pPr>
          <a:r>
            <a:rPr lang="en-GB" sz="1200" b="1" dirty="0">
              <a:latin typeface="Arial" panose="020B0604020202020204" pitchFamily="34" charset="0"/>
              <a:cs typeface="Arial" panose="020B0604020202020204" pitchFamily="34" charset="0"/>
            </a:rPr>
            <a:t>Emojis help the reader to infer implicit meaning</a:t>
          </a:r>
          <a:endParaRPr lang="en-GB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8C271F-F6CC-46B5-B2DE-A28F71B71F7E}" type="parTrans" cxnId="{2452CFB1-1524-4CF7-8872-9E8CC494CFDC}">
      <dgm:prSet/>
      <dgm:spPr/>
      <dgm:t>
        <a:bodyPr/>
        <a:lstStyle/>
        <a:p>
          <a:endParaRPr lang="en-US"/>
        </a:p>
      </dgm:t>
    </dgm:pt>
    <dgm:pt modelId="{13F99C1E-4C2D-48A2-B6E9-A27B73AF713B}" type="sibTrans" cxnId="{2452CFB1-1524-4CF7-8872-9E8CC494CFDC}">
      <dgm:prSet/>
      <dgm:spPr/>
      <dgm:t>
        <a:bodyPr/>
        <a:lstStyle/>
        <a:p>
          <a:endParaRPr lang="en-US"/>
        </a:p>
      </dgm:t>
    </dgm:pt>
    <dgm:pt modelId="{CD5C7CDE-9C76-4172-A492-480D904BF713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>
              <a:latin typeface="Arial" panose="020B0604020202020204" pitchFamily="34" charset="0"/>
              <a:cs typeface="Arial" panose="020B0604020202020204" pitchFamily="34" charset="0"/>
            </a:rPr>
            <a:t>"I'm fine." ➡ </a:t>
          </a:r>
          <a:r>
            <a:rPr lang="en-CH" b="1" dirty="0">
              <a:latin typeface="Arial" panose="020B0604020202020204" pitchFamily="34" charset="0"/>
              <a:cs typeface="Arial" panose="020B0604020202020204" pitchFamily="34" charset="0"/>
            </a:rPr>
            <a:t>Neutral</a:t>
          </a:r>
          <a:endParaRPr lang="en-CH" dirty="0">
            <a:latin typeface="Arial" panose="020B0604020202020204" pitchFamily="34" charset="0"/>
            <a:cs typeface="Arial" panose="020B0604020202020204" pitchFamily="34" charset="0"/>
          </a:endParaRPr>
        </a:p>
        <a:p>
          <a:pPr>
            <a:lnSpc>
              <a:spcPct val="100000"/>
            </a:lnSpc>
          </a:pPr>
          <a:r>
            <a:rPr lang="en-CH" dirty="0">
              <a:latin typeface="Arial" panose="020B0604020202020204" pitchFamily="34" charset="0"/>
              <a:cs typeface="Arial" panose="020B0604020202020204" pitchFamily="34" charset="0"/>
            </a:rPr>
            <a:t>"I'm fine 😅." </a:t>
          </a:r>
          <a:r>
            <a:rPr lang="en-CH">
              <a:latin typeface="Arial" panose="020B0604020202020204" pitchFamily="34" charset="0"/>
              <a:cs typeface="Arial" panose="020B0604020202020204" pitchFamily="34" charset="0"/>
            </a:rPr>
            <a:t>➡ </a:t>
          </a:r>
          <a:r>
            <a:rPr lang="en-CH" b="1">
              <a:latin typeface="Arial" panose="020B0604020202020204" pitchFamily="34" charset="0"/>
              <a:cs typeface="Arial" panose="020B0604020202020204" pitchFamily="34" charset="0"/>
            </a:rPr>
            <a:t>Relie</a:t>
          </a:r>
          <a:r>
            <a:rPr lang="fr-CH" b="1" dirty="0">
              <a:latin typeface="Arial" panose="020B0604020202020204" pitchFamily="34" charset="0"/>
              <a:cs typeface="Arial" panose="020B0604020202020204" pitchFamily="34" charset="0"/>
            </a:rPr>
            <a:t>f</a:t>
          </a:r>
          <a:endParaRPr lang="en-CH" dirty="0">
            <a:latin typeface="Arial" panose="020B0604020202020204" pitchFamily="34" charset="0"/>
            <a:cs typeface="Arial" panose="020B0604020202020204" pitchFamily="34" charset="0"/>
          </a:endParaRPr>
        </a:p>
        <a:p>
          <a:pPr>
            <a:lnSpc>
              <a:spcPct val="100000"/>
            </a:lnSpc>
          </a:pPr>
          <a:r>
            <a:rPr lang="en-CH" dirty="0">
              <a:latin typeface="Arial" panose="020B0604020202020204" pitchFamily="34" charset="0"/>
              <a:cs typeface="Arial" panose="020B0604020202020204" pitchFamily="34" charset="0"/>
            </a:rPr>
            <a:t>"I'm fine 😒." </a:t>
          </a:r>
          <a:r>
            <a:rPr lang="en-CH">
              <a:latin typeface="Arial" panose="020B0604020202020204" pitchFamily="34" charset="0"/>
              <a:cs typeface="Arial" panose="020B0604020202020204" pitchFamily="34" charset="0"/>
            </a:rPr>
            <a:t>➡ </a:t>
          </a:r>
          <a:r>
            <a:rPr lang="en-CH" b="1">
              <a:latin typeface="Arial" panose="020B0604020202020204" pitchFamily="34" charset="0"/>
              <a:cs typeface="Arial" panose="020B0604020202020204" pitchFamily="34" charset="0"/>
            </a:rPr>
            <a:t>Frustrat</a:t>
          </a:r>
          <a:r>
            <a:rPr lang="fr-CH" b="1" dirty="0">
              <a:latin typeface="Arial" panose="020B0604020202020204" pitchFamily="34" charset="0"/>
              <a:cs typeface="Arial" panose="020B0604020202020204" pitchFamily="34" charset="0"/>
            </a:rPr>
            <a:t>ion</a:t>
          </a:r>
        </a:p>
        <a:p>
          <a:pPr>
            <a:lnSpc>
              <a:spcPct val="100000"/>
            </a:lnSpc>
          </a:pPr>
          <a:r>
            <a:rPr lang="en-CH">
              <a:latin typeface="Arial" panose="020B0604020202020204" pitchFamily="34" charset="0"/>
              <a:cs typeface="Arial" panose="020B0604020202020204" pitchFamily="34" charset="0"/>
            </a:rPr>
            <a:t>"I'm fine </a:t>
          </a:r>
          <a:r>
            <a:rPr lang="fr-CH" dirty="0">
              <a:latin typeface="Arial" panose="020B0604020202020204" pitchFamily="34" charset="0"/>
              <a:cs typeface="Arial" panose="020B0604020202020204" pitchFamily="34" charset="0"/>
            </a:rPr>
            <a:t>😱</a:t>
          </a:r>
          <a:r>
            <a:rPr lang="en-CH">
              <a:latin typeface="Arial" panose="020B0604020202020204" pitchFamily="34" charset="0"/>
              <a:cs typeface="Arial" panose="020B0604020202020204" pitchFamily="34" charset="0"/>
            </a:rPr>
            <a:t>." ➡ </a:t>
          </a:r>
          <a:r>
            <a:rPr lang="fr-CH" b="1" dirty="0" err="1">
              <a:latin typeface="Arial" panose="020B0604020202020204" pitchFamily="34" charset="0"/>
              <a:cs typeface="Arial" panose="020B0604020202020204" pitchFamily="34" charset="0"/>
            </a:rPr>
            <a:t>Irony</a:t>
          </a:r>
          <a:endParaRPr lang="fr-CH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205C2A-B23A-4A11-A476-88D9FB328157}" type="parTrans" cxnId="{A51B1E93-72BE-49E8-B08E-4C1EDAB77E4F}">
      <dgm:prSet/>
      <dgm:spPr/>
      <dgm:t>
        <a:bodyPr/>
        <a:lstStyle/>
        <a:p>
          <a:endParaRPr lang="en-US"/>
        </a:p>
      </dgm:t>
    </dgm:pt>
    <dgm:pt modelId="{E71448E4-9C30-4540-AA3A-15DD3ED94D39}" type="sibTrans" cxnId="{A51B1E93-72BE-49E8-B08E-4C1EDAB77E4F}">
      <dgm:prSet/>
      <dgm:spPr/>
      <dgm:t>
        <a:bodyPr/>
        <a:lstStyle/>
        <a:p>
          <a:endParaRPr lang="en-US"/>
        </a:p>
      </dgm:t>
    </dgm:pt>
    <dgm:pt modelId="{C4E1F957-EEF6-492F-8660-79A3355DA449}" type="pres">
      <dgm:prSet presAssocID="{88F4774F-0668-4527-9B75-3B8C2DAD0EBC}" presName="root" presStyleCnt="0">
        <dgm:presLayoutVars>
          <dgm:dir/>
          <dgm:resizeHandles val="exact"/>
        </dgm:presLayoutVars>
      </dgm:prSet>
      <dgm:spPr/>
    </dgm:pt>
    <dgm:pt modelId="{A983A252-6684-4C98-B0C1-2A4E8F0099F3}" type="pres">
      <dgm:prSet presAssocID="{FAEA474D-52BD-49F9-927B-73AB90A3157F}" presName="compNode" presStyleCnt="0"/>
      <dgm:spPr/>
    </dgm:pt>
    <dgm:pt modelId="{3A702BA4-692B-4D1D-92B5-6DA52C6C065F}" type="pres">
      <dgm:prSet presAssocID="{FAEA474D-52BD-49F9-927B-73AB90A3157F}" presName="bgRect" presStyleLbl="bgShp" presStyleIdx="0" presStyleCnt="2"/>
      <dgm:spPr/>
    </dgm:pt>
    <dgm:pt modelId="{3D14093A-1CB1-4A37-95FF-57A49E1E15AF}" type="pres">
      <dgm:prSet presAssocID="{FAEA474D-52BD-49F9-927B-73AB90A3157F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9258E248-FF77-4B98-A7D4-8C116DA58F20}" type="pres">
      <dgm:prSet presAssocID="{FAEA474D-52BD-49F9-927B-73AB90A3157F}" presName="spaceRect" presStyleCnt="0"/>
      <dgm:spPr/>
    </dgm:pt>
    <dgm:pt modelId="{64AA49BD-3A2E-4F9C-A494-AD6161C4338D}" type="pres">
      <dgm:prSet presAssocID="{FAEA474D-52BD-49F9-927B-73AB90A3157F}" presName="parTx" presStyleLbl="revTx" presStyleIdx="0" presStyleCnt="2">
        <dgm:presLayoutVars>
          <dgm:chMax val="0"/>
          <dgm:chPref val="0"/>
        </dgm:presLayoutVars>
      </dgm:prSet>
      <dgm:spPr/>
    </dgm:pt>
    <dgm:pt modelId="{38119A93-4EC8-48B5-9541-4D0EDFF88673}" type="pres">
      <dgm:prSet presAssocID="{13F99C1E-4C2D-48A2-B6E9-A27B73AF713B}" presName="sibTrans" presStyleCnt="0"/>
      <dgm:spPr/>
    </dgm:pt>
    <dgm:pt modelId="{41B4B54A-E3B7-4E83-A862-6A10C897B599}" type="pres">
      <dgm:prSet presAssocID="{CD5C7CDE-9C76-4172-A492-480D904BF713}" presName="compNode" presStyleCnt="0"/>
      <dgm:spPr/>
    </dgm:pt>
    <dgm:pt modelId="{53A4C674-25E2-4EF0-8A15-20118A9E7A97}" type="pres">
      <dgm:prSet presAssocID="{CD5C7CDE-9C76-4172-A492-480D904BF713}" presName="bgRect" presStyleLbl="bgShp" presStyleIdx="1" presStyleCnt="2" custLinFactNeighborY="1937"/>
      <dgm:spPr/>
    </dgm:pt>
    <dgm:pt modelId="{B109FBC7-0A9C-4585-B0BD-6D638B991C5B}" type="pres">
      <dgm:prSet presAssocID="{CD5C7CDE-9C76-4172-A492-480D904BF713}" presName="iconRect" presStyleLbl="node1" presStyleIdx="1" presStyleCnt="2" custScaleX="154112" custScaleY="15411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ongue Face with Solid Fill"/>
        </a:ext>
      </dgm:extLst>
    </dgm:pt>
    <dgm:pt modelId="{888CC269-3F82-443A-86B5-87E40811982F}" type="pres">
      <dgm:prSet presAssocID="{CD5C7CDE-9C76-4172-A492-480D904BF713}" presName="spaceRect" presStyleCnt="0"/>
      <dgm:spPr/>
    </dgm:pt>
    <dgm:pt modelId="{AFE290FC-8AEF-4E8F-B526-F77E17515B7D}" type="pres">
      <dgm:prSet presAssocID="{CD5C7CDE-9C76-4172-A492-480D904BF713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EB43E503-9BFE-5A4E-99F5-99544A768C6A}" type="presOf" srcId="{CD5C7CDE-9C76-4172-A492-480D904BF713}" destId="{AFE290FC-8AEF-4E8F-B526-F77E17515B7D}" srcOrd="0" destOrd="0" presId="urn:microsoft.com/office/officeart/2018/2/layout/IconVerticalSolidList"/>
    <dgm:cxn modelId="{440DAF68-71A7-3F42-B368-4F91B72028FC}" type="presOf" srcId="{88F4774F-0668-4527-9B75-3B8C2DAD0EBC}" destId="{C4E1F957-EEF6-492F-8660-79A3355DA449}" srcOrd="0" destOrd="0" presId="urn:microsoft.com/office/officeart/2018/2/layout/IconVerticalSolidList"/>
    <dgm:cxn modelId="{A51B1E93-72BE-49E8-B08E-4C1EDAB77E4F}" srcId="{88F4774F-0668-4527-9B75-3B8C2DAD0EBC}" destId="{CD5C7CDE-9C76-4172-A492-480D904BF713}" srcOrd="1" destOrd="0" parTransId="{31205C2A-B23A-4A11-A476-88D9FB328157}" sibTransId="{E71448E4-9C30-4540-AA3A-15DD3ED94D39}"/>
    <dgm:cxn modelId="{775CC695-DB1F-6444-9EF7-C4B83237BAAE}" type="presOf" srcId="{FAEA474D-52BD-49F9-927B-73AB90A3157F}" destId="{64AA49BD-3A2E-4F9C-A494-AD6161C4338D}" srcOrd="0" destOrd="0" presId="urn:microsoft.com/office/officeart/2018/2/layout/IconVerticalSolidList"/>
    <dgm:cxn modelId="{2452CFB1-1524-4CF7-8872-9E8CC494CFDC}" srcId="{88F4774F-0668-4527-9B75-3B8C2DAD0EBC}" destId="{FAEA474D-52BD-49F9-927B-73AB90A3157F}" srcOrd="0" destOrd="0" parTransId="{098C271F-F6CC-46B5-B2DE-A28F71B71F7E}" sibTransId="{13F99C1E-4C2D-48A2-B6E9-A27B73AF713B}"/>
    <dgm:cxn modelId="{7C453500-D004-AC43-B5C3-369A8E53D8FA}" type="presParOf" srcId="{C4E1F957-EEF6-492F-8660-79A3355DA449}" destId="{A983A252-6684-4C98-B0C1-2A4E8F0099F3}" srcOrd="0" destOrd="0" presId="urn:microsoft.com/office/officeart/2018/2/layout/IconVerticalSolidList"/>
    <dgm:cxn modelId="{B8C25A97-9DB6-0041-B812-3AB03F23EB51}" type="presParOf" srcId="{A983A252-6684-4C98-B0C1-2A4E8F0099F3}" destId="{3A702BA4-692B-4D1D-92B5-6DA52C6C065F}" srcOrd="0" destOrd="0" presId="urn:microsoft.com/office/officeart/2018/2/layout/IconVerticalSolidList"/>
    <dgm:cxn modelId="{26AC43EF-437C-8046-93F5-363EEF9DED25}" type="presParOf" srcId="{A983A252-6684-4C98-B0C1-2A4E8F0099F3}" destId="{3D14093A-1CB1-4A37-95FF-57A49E1E15AF}" srcOrd="1" destOrd="0" presId="urn:microsoft.com/office/officeart/2018/2/layout/IconVerticalSolidList"/>
    <dgm:cxn modelId="{C1916FC0-D50F-154F-A014-FA850A4BFC13}" type="presParOf" srcId="{A983A252-6684-4C98-B0C1-2A4E8F0099F3}" destId="{9258E248-FF77-4B98-A7D4-8C116DA58F20}" srcOrd="2" destOrd="0" presId="urn:microsoft.com/office/officeart/2018/2/layout/IconVerticalSolidList"/>
    <dgm:cxn modelId="{AB92B23B-09AF-D440-A477-04DD4379D862}" type="presParOf" srcId="{A983A252-6684-4C98-B0C1-2A4E8F0099F3}" destId="{64AA49BD-3A2E-4F9C-A494-AD6161C4338D}" srcOrd="3" destOrd="0" presId="urn:microsoft.com/office/officeart/2018/2/layout/IconVerticalSolidList"/>
    <dgm:cxn modelId="{0605C21B-E625-E14B-8527-828C9004E797}" type="presParOf" srcId="{C4E1F957-EEF6-492F-8660-79A3355DA449}" destId="{38119A93-4EC8-48B5-9541-4D0EDFF88673}" srcOrd="1" destOrd="0" presId="urn:microsoft.com/office/officeart/2018/2/layout/IconVerticalSolidList"/>
    <dgm:cxn modelId="{D3EE2010-C86E-2B48-9B00-D452F44CA53A}" type="presParOf" srcId="{C4E1F957-EEF6-492F-8660-79A3355DA449}" destId="{41B4B54A-E3B7-4E83-A862-6A10C897B599}" srcOrd="2" destOrd="0" presId="urn:microsoft.com/office/officeart/2018/2/layout/IconVerticalSolidList"/>
    <dgm:cxn modelId="{95FA7B2B-E7E8-E646-AEC5-C8383A3FFBFA}" type="presParOf" srcId="{41B4B54A-E3B7-4E83-A862-6A10C897B599}" destId="{53A4C674-25E2-4EF0-8A15-20118A9E7A97}" srcOrd="0" destOrd="0" presId="urn:microsoft.com/office/officeart/2018/2/layout/IconVerticalSolidList"/>
    <dgm:cxn modelId="{1AA6C7F7-DB10-A147-BA54-02954D97419A}" type="presParOf" srcId="{41B4B54A-E3B7-4E83-A862-6A10C897B599}" destId="{B109FBC7-0A9C-4585-B0BD-6D638B991C5B}" srcOrd="1" destOrd="0" presId="urn:microsoft.com/office/officeart/2018/2/layout/IconVerticalSolidList"/>
    <dgm:cxn modelId="{A315A11C-E2C5-304C-B35F-D239766E9F97}" type="presParOf" srcId="{41B4B54A-E3B7-4E83-A862-6A10C897B599}" destId="{888CC269-3F82-443A-86B5-87E40811982F}" srcOrd="2" destOrd="0" presId="urn:microsoft.com/office/officeart/2018/2/layout/IconVerticalSolidList"/>
    <dgm:cxn modelId="{D83DD2BF-11E1-0243-9685-7165A4E7F9D5}" type="presParOf" srcId="{41B4B54A-E3B7-4E83-A862-6A10C897B599}" destId="{AFE290FC-8AEF-4E8F-B526-F77E17515B7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ADBD4-B606-E042-B974-490101DAE404}">
      <dsp:nvSpPr>
        <dsp:cNvPr id="0" name=""/>
        <dsp:cNvSpPr/>
      </dsp:nvSpPr>
      <dsp:spPr>
        <a:xfrm>
          <a:off x="6866084" y="1596844"/>
          <a:ext cx="91440" cy="7304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3043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8C0597-ECDE-0C41-8187-32CE995F7E7D}">
      <dsp:nvSpPr>
        <dsp:cNvPr id="0" name=""/>
        <dsp:cNvSpPr/>
      </dsp:nvSpPr>
      <dsp:spPr>
        <a:xfrm>
          <a:off x="3796446" y="1596844"/>
          <a:ext cx="91440" cy="7304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3043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2DD143-1AE7-B643-BC83-210E16B39BAF}">
      <dsp:nvSpPr>
        <dsp:cNvPr id="0" name=""/>
        <dsp:cNvSpPr/>
      </dsp:nvSpPr>
      <dsp:spPr>
        <a:xfrm>
          <a:off x="2586404" y="2027"/>
          <a:ext cx="2511522" cy="15948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248096-C1DF-A14A-9785-EA5E0B7C22D8}">
      <dsp:nvSpPr>
        <dsp:cNvPr id="0" name=""/>
        <dsp:cNvSpPr/>
      </dsp:nvSpPr>
      <dsp:spPr>
        <a:xfrm>
          <a:off x="2865462" y="267133"/>
          <a:ext cx="2511522" cy="15948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1" kern="1200" dirty="0">
              <a:latin typeface="Arial" panose="020B0604020202020204" pitchFamily="34" charset="0"/>
              <a:cs typeface="Arial" panose="020B0604020202020204" pitchFamily="34" charset="0"/>
            </a:rPr>
            <a:t>Inferred meaning</a:t>
          </a:r>
          <a:endParaRPr lang="en-US" sz="1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12173" y="313844"/>
        <a:ext cx="2418100" cy="1501394"/>
      </dsp:txXfrm>
    </dsp:sp>
    <dsp:sp modelId="{FD5DD84F-AA05-BA40-B79E-F30C94F95B16}">
      <dsp:nvSpPr>
        <dsp:cNvPr id="0" name=""/>
        <dsp:cNvSpPr/>
      </dsp:nvSpPr>
      <dsp:spPr>
        <a:xfrm>
          <a:off x="2586404" y="2327279"/>
          <a:ext cx="2511522" cy="159481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0EA306-0388-6E46-BB31-828A05B0331E}">
      <dsp:nvSpPr>
        <dsp:cNvPr id="0" name=""/>
        <dsp:cNvSpPr/>
      </dsp:nvSpPr>
      <dsp:spPr>
        <a:xfrm>
          <a:off x="2865462" y="2592384"/>
          <a:ext cx="2511522" cy="15948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latin typeface="Arial" panose="020B0604020202020204" pitchFamily="34" charset="0"/>
              <a:cs typeface="Arial" panose="020B0604020202020204" pitchFamily="34" charset="0"/>
            </a:rPr>
            <a:t>A meaning you can calculate based on additional information you have access to (e.g., context)</a:t>
          </a:r>
          <a:endParaRPr lang="en-US" sz="1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12173" y="2639095"/>
        <a:ext cx="2418100" cy="1501394"/>
      </dsp:txXfrm>
    </dsp:sp>
    <dsp:sp modelId="{2C3ECFC5-62D3-8841-ABCE-900BE3711E42}">
      <dsp:nvSpPr>
        <dsp:cNvPr id="0" name=""/>
        <dsp:cNvSpPr/>
      </dsp:nvSpPr>
      <dsp:spPr>
        <a:xfrm>
          <a:off x="5656043" y="2027"/>
          <a:ext cx="2511522" cy="15948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96F2FB-F24A-F84A-87E1-ED94D8E69EF7}">
      <dsp:nvSpPr>
        <dsp:cNvPr id="0" name=""/>
        <dsp:cNvSpPr/>
      </dsp:nvSpPr>
      <dsp:spPr>
        <a:xfrm>
          <a:off x="5935101" y="267133"/>
          <a:ext cx="2511522" cy="15948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1" kern="1200" dirty="0"/>
            <a:t>Example</a:t>
          </a:r>
          <a:endParaRPr lang="en-US" sz="1500" kern="1200" dirty="0"/>
        </a:p>
      </dsp:txBody>
      <dsp:txXfrm>
        <a:off x="5981812" y="313844"/>
        <a:ext cx="2418100" cy="1501394"/>
      </dsp:txXfrm>
    </dsp:sp>
    <dsp:sp modelId="{26004E1B-3967-B04C-AC10-E0C73C32A6BD}">
      <dsp:nvSpPr>
        <dsp:cNvPr id="0" name=""/>
        <dsp:cNvSpPr/>
      </dsp:nvSpPr>
      <dsp:spPr>
        <a:xfrm>
          <a:off x="5656043" y="2327279"/>
          <a:ext cx="2511522" cy="159481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2BA0DB-A290-AA42-A9F1-061A68BDDBDA}">
      <dsp:nvSpPr>
        <dsp:cNvPr id="0" name=""/>
        <dsp:cNvSpPr/>
      </dsp:nvSpPr>
      <dsp:spPr>
        <a:xfrm>
          <a:off x="5935101" y="2592384"/>
          <a:ext cx="2511522" cy="15948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If someone says </a:t>
          </a:r>
          <a:r>
            <a:rPr lang="en-GB" sz="1500" i="1" kern="1200" dirty="0"/>
            <a:t>It’s late</a:t>
          </a:r>
          <a:r>
            <a:rPr lang="en-GB" sz="1500" kern="1200" dirty="0"/>
            <a:t>, you might infer that they mean </a:t>
          </a:r>
          <a:r>
            <a:rPr lang="en-GB" sz="1500" i="1" kern="1200" dirty="0"/>
            <a:t>We should go home now</a:t>
          </a:r>
          <a:r>
            <a:rPr lang="en-GB" sz="1500" kern="1200" dirty="0"/>
            <a:t>. based on information available to you (e.g., the speaker is tired)</a:t>
          </a:r>
          <a:endParaRPr lang="en-US" sz="1500" kern="1200" dirty="0"/>
        </a:p>
      </dsp:txBody>
      <dsp:txXfrm>
        <a:off x="5981812" y="2639095"/>
        <a:ext cx="2418100" cy="15013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702BA4-692B-4D1D-92B5-6DA52C6C065F}">
      <dsp:nvSpPr>
        <dsp:cNvPr id="0" name=""/>
        <dsp:cNvSpPr/>
      </dsp:nvSpPr>
      <dsp:spPr>
        <a:xfrm>
          <a:off x="0" y="339948"/>
          <a:ext cx="7104961" cy="1672545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D14093A-1CB1-4A37-95FF-57A49E1E15AF}">
      <dsp:nvSpPr>
        <dsp:cNvPr id="0" name=""/>
        <dsp:cNvSpPr/>
      </dsp:nvSpPr>
      <dsp:spPr>
        <a:xfrm>
          <a:off x="328296" y="877769"/>
          <a:ext cx="596903" cy="59690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AA49BD-3A2E-4F9C-A494-AD6161C4338D}">
      <dsp:nvSpPr>
        <dsp:cNvPr id="0" name=""/>
        <dsp:cNvSpPr/>
      </dsp:nvSpPr>
      <dsp:spPr>
        <a:xfrm>
          <a:off x="1253497" y="339948"/>
          <a:ext cx="5851463" cy="1672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011" tIns="177011" rIns="177011" bIns="177011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latin typeface="Arial" panose="020B0604020202020204" pitchFamily="34" charset="0"/>
              <a:cs typeface="Arial" panose="020B0604020202020204" pitchFamily="34" charset="0"/>
            </a:rPr>
            <a:t>Multimodal communication </a:t>
          </a:r>
          <a:r>
            <a:rPr lang="en-GB" sz="1200" b="0" kern="1200" dirty="0">
              <a:latin typeface="Arial" panose="020B0604020202020204" pitchFamily="34" charset="0"/>
              <a:cs typeface="Arial" panose="020B0604020202020204" pitchFamily="34" charset="0"/>
            </a:rPr>
            <a:t>combines</a:t>
          </a:r>
          <a:r>
            <a:rPr lang="en-GB" sz="1200" kern="1200" dirty="0">
              <a:latin typeface="Arial" panose="020B0604020202020204" pitchFamily="34" charset="0"/>
              <a:cs typeface="Arial" panose="020B0604020202020204" pitchFamily="34" charset="0"/>
            </a:rPr>
            <a:t> different modes (text, visuals, gestures) to convey additional information</a:t>
          </a:r>
        </a:p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latin typeface="Arial" panose="020B0604020202020204" pitchFamily="34" charset="0"/>
              <a:cs typeface="Arial" panose="020B0604020202020204" pitchFamily="34" charset="0"/>
            </a:rPr>
            <a:t>Emojis </a:t>
          </a:r>
          <a:r>
            <a:rPr lang="en-GB" sz="1200" b="0" kern="1200" dirty="0">
              <a:latin typeface="Arial" panose="020B0604020202020204" pitchFamily="34" charset="0"/>
              <a:cs typeface="Arial" panose="020B0604020202020204" pitchFamily="34" charset="0"/>
            </a:rPr>
            <a:t>a</a:t>
          </a:r>
          <a:r>
            <a:rPr lang="en-GB" sz="1200" kern="1200" dirty="0">
              <a:latin typeface="Arial" panose="020B0604020202020204" pitchFamily="34" charset="0"/>
              <a:cs typeface="Arial" panose="020B0604020202020204" pitchFamily="34" charset="0"/>
            </a:rPr>
            <a:t>dd emotions and contextual cues to digital text</a:t>
          </a:r>
        </a:p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latin typeface="Arial" panose="020B0604020202020204" pitchFamily="34" charset="0"/>
              <a:cs typeface="Arial" panose="020B0604020202020204" pitchFamily="34" charset="0"/>
            </a:rPr>
            <a:t>Emojis help the reader to infer implicit meaning</a:t>
          </a:r>
          <a:endParaRPr lang="en-GB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53497" y="339948"/>
        <a:ext cx="5851463" cy="1672545"/>
      </dsp:txXfrm>
    </dsp:sp>
    <dsp:sp modelId="{53A4C674-25E2-4EF0-8A15-20118A9E7A97}">
      <dsp:nvSpPr>
        <dsp:cNvPr id="0" name=""/>
        <dsp:cNvSpPr/>
      </dsp:nvSpPr>
      <dsp:spPr>
        <a:xfrm>
          <a:off x="0" y="2371241"/>
          <a:ext cx="7104961" cy="1672545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109FBC7-0A9C-4585-B0BD-6D638B991C5B}">
      <dsp:nvSpPr>
        <dsp:cNvPr id="0" name=""/>
        <dsp:cNvSpPr/>
      </dsp:nvSpPr>
      <dsp:spPr>
        <a:xfrm>
          <a:off x="166798" y="2715166"/>
          <a:ext cx="919900" cy="9199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FE290FC-8AEF-4E8F-B526-F77E17515B7D}">
      <dsp:nvSpPr>
        <dsp:cNvPr id="0" name=""/>
        <dsp:cNvSpPr/>
      </dsp:nvSpPr>
      <dsp:spPr>
        <a:xfrm>
          <a:off x="1253497" y="2338844"/>
          <a:ext cx="5851463" cy="1672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011" tIns="177011" rIns="177011" bIns="177011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500" kern="1200" dirty="0">
              <a:latin typeface="Arial" panose="020B0604020202020204" pitchFamily="34" charset="0"/>
              <a:cs typeface="Arial" panose="020B0604020202020204" pitchFamily="34" charset="0"/>
            </a:rPr>
            <a:t>"I'm fine." ➡ </a:t>
          </a:r>
          <a:r>
            <a:rPr lang="en-CH" sz="1500" b="1" kern="1200" dirty="0">
              <a:latin typeface="Arial" panose="020B0604020202020204" pitchFamily="34" charset="0"/>
              <a:cs typeface="Arial" panose="020B0604020202020204" pitchFamily="34" charset="0"/>
            </a:rPr>
            <a:t>Neutral</a:t>
          </a:r>
          <a:endParaRPr lang="en-CH" sz="15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500" kern="1200" dirty="0">
              <a:latin typeface="Arial" panose="020B0604020202020204" pitchFamily="34" charset="0"/>
              <a:cs typeface="Arial" panose="020B0604020202020204" pitchFamily="34" charset="0"/>
            </a:rPr>
            <a:t>"I'm fine 😅." </a:t>
          </a:r>
          <a:r>
            <a:rPr lang="en-CH" sz="1500" kern="1200">
              <a:latin typeface="Arial" panose="020B0604020202020204" pitchFamily="34" charset="0"/>
              <a:cs typeface="Arial" panose="020B0604020202020204" pitchFamily="34" charset="0"/>
            </a:rPr>
            <a:t>➡ </a:t>
          </a:r>
          <a:r>
            <a:rPr lang="en-CH" sz="1500" b="1" kern="1200">
              <a:latin typeface="Arial" panose="020B0604020202020204" pitchFamily="34" charset="0"/>
              <a:cs typeface="Arial" panose="020B0604020202020204" pitchFamily="34" charset="0"/>
            </a:rPr>
            <a:t>Relie</a:t>
          </a:r>
          <a:r>
            <a:rPr lang="fr-CH" sz="1500" b="1" kern="1200" dirty="0">
              <a:latin typeface="Arial" panose="020B0604020202020204" pitchFamily="34" charset="0"/>
              <a:cs typeface="Arial" panose="020B0604020202020204" pitchFamily="34" charset="0"/>
            </a:rPr>
            <a:t>f</a:t>
          </a:r>
          <a:endParaRPr lang="en-CH" sz="15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500" kern="1200" dirty="0">
              <a:latin typeface="Arial" panose="020B0604020202020204" pitchFamily="34" charset="0"/>
              <a:cs typeface="Arial" panose="020B0604020202020204" pitchFamily="34" charset="0"/>
            </a:rPr>
            <a:t>"I'm fine 😒." </a:t>
          </a:r>
          <a:r>
            <a:rPr lang="en-CH" sz="1500" kern="1200">
              <a:latin typeface="Arial" panose="020B0604020202020204" pitchFamily="34" charset="0"/>
              <a:cs typeface="Arial" panose="020B0604020202020204" pitchFamily="34" charset="0"/>
            </a:rPr>
            <a:t>➡ </a:t>
          </a:r>
          <a:r>
            <a:rPr lang="en-CH" sz="1500" b="1" kern="1200">
              <a:latin typeface="Arial" panose="020B0604020202020204" pitchFamily="34" charset="0"/>
              <a:cs typeface="Arial" panose="020B0604020202020204" pitchFamily="34" charset="0"/>
            </a:rPr>
            <a:t>Frustrat</a:t>
          </a:r>
          <a:r>
            <a:rPr lang="fr-CH" sz="1500" b="1" kern="1200" dirty="0">
              <a:latin typeface="Arial" panose="020B0604020202020204" pitchFamily="34" charset="0"/>
              <a:cs typeface="Arial" panose="020B0604020202020204" pitchFamily="34" charset="0"/>
            </a:rPr>
            <a:t>ion</a:t>
          </a:r>
        </a:p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500" kern="1200">
              <a:latin typeface="Arial" panose="020B0604020202020204" pitchFamily="34" charset="0"/>
              <a:cs typeface="Arial" panose="020B0604020202020204" pitchFamily="34" charset="0"/>
            </a:rPr>
            <a:t>"I'm fine </a:t>
          </a:r>
          <a:r>
            <a:rPr lang="fr-CH" sz="1500" kern="1200" dirty="0">
              <a:latin typeface="Arial" panose="020B0604020202020204" pitchFamily="34" charset="0"/>
              <a:cs typeface="Arial" panose="020B0604020202020204" pitchFamily="34" charset="0"/>
            </a:rPr>
            <a:t>😱</a:t>
          </a:r>
          <a:r>
            <a:rPr lang="en-CH" sz="1500" kern="1200">
              <a:latin typeface="Arial" panose="020B0604020202020204" pitchFamily="34" charset="0"/>
              <a:cs typeface="Arial" panose="020B0604020202020204" pitchFamily="34" charset="0"/>
            </a:rPr>
            <a:t>." ➡ </a:t>
          </a:r>
          <a:r>
            <a:rPr lang="fr-CH" sz="1500" b="1" kern="1200" dirty="0" err="1">
              <a:latin typeface="Arial" panose="020B0604020202020204" pitchFamily="34" charset="0"/>
              <a:cs typeface="Arial" panose="020B0604020202020204" pitchFamily="34" charset="0"/>
            </a:rPr>
            <a:t>Irony</a:t>
          </a:r>
          <a:endParaRPr lang="fr-CH" sz="15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53497" y="2338844"/>
        <a:ext cx="5851463" cy="16725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75CB4-8526-B34B-8727-61E889F60504}" type="datetimeFigureOut">
              <a:rPr lang="en-CH" smtClean="0"/>
              <a:t>10/28/25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3EFBD-CD27-884F-9A63-4674DC7F077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76029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63EFBD-CD27-884F-9A63-4674DC7F0778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28869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7300BB-E0E1-538B-37C5-1536BD4054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217C99A-53F2-7F90-65A6-FDF0B0FBD3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26527A-A8A8-625A-6CD4-461CA88CE8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9653" y="6340165"/>
            <a:ext cx="851452" cy="365125"/>
          </a:xfrm>
        </p:spPr>
        <p:txBody>
          <a:bodyPr/>
          <a:lstStyle/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453884-9043-995A-FE31-3E21E2A3C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34919"/>
            <a:ext cx="851452" cy="365125"/>
          </a:xfrm>
        </p:spPr>
        <p:txBody>
          <a:bodyPr/>
          <a:lstStyle/>
          <a:p>
            <a:pPr algn="l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5180B6-64F2-38DC-2D36-FA46CBC41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63470" y="6356350"/>
            <a:ext cx="490330" cy="365125"/>
          </a:xfrm>
        </p:spPr>
        <p:txBody>
          <a:bodyPr/>
          <a:lstStyle>
            <a:lvl1pPr>
              <a:defRPr/>
            </a:lvl1pPr>
          </a:lstStyle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3541654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F25510-592E-E0DA-D8E5-8E78808D6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DC60BE3-3E68-E456-2C44-027F03965F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FA1CBA-3E30-C6FD-7959-8E2FD6AA8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3C7F0B-E093-3E2A-8FC6-5B0E5D980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BD1238-1A01-7609-8182-642521E3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0158333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B5CBCF4-C9BE-8E30-A606-1C74CA555E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F110597-4AD8-0C2D-E6FB-DA1D627523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2C5E62-462F-FB23-5093-56E636E32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927950-12DB-18CC-B57D-D8D111EB9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84F136-9059-325E-91E1-E667AC165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824013014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F39E32-E1BE-4E61-A422-F874D56F2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85E289-55D4-20EE-B43E-D7BE65188C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243492-B8C8-6841-72DD-BD0A749BF1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08921" y="6356348"/>
            <a:ext cx="1109856" cy="365125"/>
          </a:xfrm>
        </p:spPr>
        <p:txBody>
          <a:bodyPr/>
          <a:lstStyle/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005077-0FDE-216B-1795-D8B9327E8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970721" cy="365125"/>
          </a:xfrm>
        </p:spPr>
        <p:txBody>
          <a:bodyPr/>
          <a:lstStyle/>
          <a:p>
            <a:pPr algn="l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77B4DE-F2A2-BE68-B6FA-F8720DE94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042660203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516530-2BF5-CFD3-0FDB-FAF3759FE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A9BC0D9-20AE-4030-7FB6-8A5FB7E665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537A42-B730-C4ED-BF43-DE64B4810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BCA8F0-5C60-BE5F-375F-EAC2EE16C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94B57B-5790-C811-F575-C45CAAEF2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005882118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75230B-67BD-9AB6-A97E-4BA9A5A93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8BEA621-0C2A-D157-EEF0-9EA1B243D0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C575AE1-5F5A-3833-5691-5805BA1843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9AE9DCF-890C-F417-B18A-FE71547DA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0836AD2-C61B-683E-A19E-4B0277F2B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0B8EED8-633A-542B-6836-1DCA5DDD3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86679193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398C4B-E33F-1C62-3AF2-67CC68EA0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84E13EE-7E82-983B-6E54-1000A0BAA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A9AD303-6CBF-745E-6063-17D730115D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BC88AE3-4817-F990-52D3-16090B1643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69D90F5-6875-0A4D-A485-EA9B48D487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3pPr>
              <a:defRPr sz="2400"/>
            </a:lvl3pPr>
            <a:lvl4pPr>
              <a:defRPr sz="2000"/>
            </a:lvl4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DB5EA80-9A23-2F95-D1BA-8AA1D8F0A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5294AB1-69A0-8422-FC3A-E0512F32A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9AAFFD7-5418-43DA-A6EA-65E5564E9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4621290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43C529-759A-6197-732A-E7392BEF3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CAEF8E4-F791-7C52-654C-064E29BF9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CE3E7B6-7991-461C-E697-583E45FC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4014DF5-E774-637C-FEC6-8BCA15105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203946560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64B290E-9145-F016-0E6E-95901D247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376AE03-5D9F-0978-3FF5-0FB69AC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E5FC2AA-B9D9-7328-BAA5-724BA2897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62914452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6F1013-0391-F74C-4587-31FBF6B4E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573915-BD94-2875-846F-CE82CE8DE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CH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E477110-E4C5-3353-7433-31310057C3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B1847F-27BF-923D-9620-DF81F35EE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CA1FC5-B8B5-A489-3A04-4FAD6F64A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3943EB1-087E-72D8-3F11-94A2817B5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428238791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89FBDC-12A7-D9BE-0F25-CC88BA7E3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0A7B53F-6CFB-FA21-DAEA-723CDA8D7B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383DF7D-9123-52DD-2194-D02F21BD59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433020A-1D91-79C3-D901-6E21D018B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E61C607-3FE8-50B8-576D-7B64EB078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06B440-96F7-374C-0EC9-EE2BCBDF6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474511496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9EB9735-67C7-C96A-FD4C-A54584D4E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5F42DDF-47FD-6332-D73E-C8C20B93D8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46FABA-66D8-5E16-95A9-97CD360341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13881" y="6356349"/>
            <a:ext cx="1109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C963C-C1DB-4AFD-9DDC-0691666BF49B}" type="datetime2">
              <a:rPr lang="en-US" smtClean="0"/>
              <a:pPr/>
              <a:t>Tuesday, October 28, 2025</a:t>
            </a:fld>
            <a:endParaRPr lang="en-US" cap="all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38BA62-00C2-FF6A-2195-05FA5F4BC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76132" y="6356349"/>
            <a:ext cx="10116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E7B2539-7637-D4E6-BCA4-ACD853405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83956" y="6356350"/>
            <a:ext cx="569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9810770-B09F-40D3-707F-A03D9CA59BC8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68" b="-868"/>
          <a:stretch/>
        </p:blipFill>
        <p:spPr bwMode="auto">
          <a:xfrm>
            <a:off x="108000" y="6012000"/>
            <a:ext cx="712251" cy="6741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5221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2CD5C-E847-AD17-CE9A-87AFF20973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1" y="1887968"/>
            <a:ext cx="9448800" cy="38127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000" b="1" dirty="0">
                <a:effectLst/>
                <a:latin typeface="Arial heading"/>
                <a:ea typeface="Times New Roman" panose="02020603050405020304" pitchFamily="18" charset="0"/>
                <a:cs typeface="Times New Roman" panose="02020603050405020304" pitchFamily="18" charset="0"/>
              </a:rPr>
              <a:t> Unit 2</a:t>
            </a:r>
            <a:r>
              <a:rPr lang="en-GB" sz="4000" dirty="0">
                <a:latin typeface="Arial heading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en-GB" sz="4000" b="1" dirty="0">
                <a:latin typeface="Arial heading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4000" b="1" dirty="0">
                <a:effectLst/>
                <a:latin typeface="Arial heading"/>
                <a:ea typeface="Times New Roman" panose="02020603050405020304" pitchFamily="18" charset="0"/>
                <a:cs typeface="Times New Roman" panose="02020603050405020304" pitchFamily="18" charset="0"/>
              </a:rPr>
              <a:t>nferring Meaning Through Emojis: Exploring Implicit Meaning in Multimodal Digital Communication 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13268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text with yellow emojis&#10;&#10;Description automatically generated">
            <a:extLst>
              <a:ext uri="{FF2B5EF4-FFF2-40B4-BE49-F238E27FC236}">
                <a16:creationId xmlns:a16="http://schemas.microsoft.com/office/drawing/2014/main" id="{959E300B-D921-F2DF-F286-EA23E5ED97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061" y="2347802"/>
            <a:ext cx="7132939" cy="27055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185AC5-3308-39CB-3050-CF7AF8FD2C27}"/>
              </a:ext>
            </a:extLst>
          </p:cNvPr>
          <p:cNvSpPr txBox="1"/>
          <p:nvPr/>
        </p:nvSpPr>
        <p:spPr>
          <a:xfrm>
            <a:off x="5951838" y="5868336"/>
            <a:ext cx="62401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Yus, Francisco. 2019. "Emoji: A Full Cyberpragmatic Approach." Paper presented at the 16th China Pragmatics Conference, Nanchang, China. </a:t>
            </a:r>
            <a:endParaRPr lang="en-CH" sz="12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27B346-7598-AB6A-EECA-90BB5B5A2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Hook activity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6885CE7-944B-CC83-81CB-CC04CC2105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042272" cy="4351338"/>
          </a:xfrm>
        </p:spPr>
        <p:txBody>
          <a:bodyPr>
            <a:normAutofit/>
          </a:bodyPr>
          <a:lstStyle/>
          <a:p>
            <a:r>
              <a:rPr lang="en-GB" sz="2000" dirty="0"/>
              <a:t>Recall that the presence of emojis changes the way we interpret the text</a:t>
            </a:r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/>
              <a:t>Examples</a:t>
            </a:r>
          </a:p>
          <a:p>
            <a:pPr lvl="1"/>
            <a:r>
              <a:rPr lang="en-GB" sz="2000" dirty="0"/>
              <a:t>What is the meaning communicated in these 2 examples?</a:t>
            </a:r>
          </a:p>
        </p:txBody>
      </p:sp>
    </p:spTree>
    <p:extLst>
      <p:ext uri="{BB962C8B-B14F-4D97-AF65-F5344CB8AC3E}">
        <p14:creationId xmlns:p14="http://schemas.microsoft.com/office/powerpoint/2010/main" val="4250651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text with yellow emojis&#10;&#10;Description automatically generated">
            <a:extLst>
              <a:ext uri="{FF2B5EF4-FFF2-40B4-BE49-F238E27FC236}">
                <a16:creationId xmlns:a16="http://schemas.microsoft.com/office/drawing/2014/main" id="{651174FF-9EB1-203D-AAB5-BABD961395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639" y="2611923"/>
            <a:ext cx="8093241" cy="306979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9860DC7-6700-0A3E-D0C8-043FD7CA5D24}"/>
              </a:ext>
            </a:extLst>
          </p:cNvPr>
          <p:cNvSpPr/>
          <p:nvPr/>
        </p:nvSpPr>
        <p:spPr>
          <a:xfrm>
            <a:off x="9398419" y="2584602"/>
            <a:ext cx="977907" cy="60719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C713DE8-EC50-352C-0AC1-CC9540A8B601}"/>
              </a:ext>
            </a:extLst>
          </p:cNvPr>
          <p:cNvSpPr/>
          <p:nvPr/>
        </p:nvSpPr>
        <p:spPr>
          <a:xfrm>
            <a:off x="8255151" y="3171548"/>
            <a:ext cx="607888" cy="607192"/>
          </a:xfrm>
          <a:prstGeom prst="ellipse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29142D1-8687-3752-6772-D6BB467A6BFA}"/>
              </a:ext>
            </a:extLst>
          </p:cNvPr>
          <p:cNvSpPr/>
          <p:nvPr/>
        </p:nvSpPr>
        <p:spPr>
          <a:xfrm>
            <a:off x="10071997" y="4850634"/>
            <a:ext cx="607888" cy="607192"/>
          </a:xfrm>
          <a:prstGeom prst="ellipse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E38E81-F625-4271-0E90-FC5012A1AE5B}"/>
              </a:ext>
            </a:extLst>
          </p:cNvPr>
          <p:cNvSpPr txBox="1"/>
          <p:nvPr/>
        </p:nvSpPr>
        <p:spPr>
          <a:xfrm>
            <a:off x="1495168" y="5758249"/>
            <a:ext cx="58818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Yus, Francisco. 2019. "Emoji: A Full Cyberpragmatic Approach." Paper presented at the 16th China Pragmatics Conference, Nanchang, China. </a:t>
            </a:r>
            <a:endParaRPr lang="en-CH" sz="1200" dirty="0"/>
          </a:p>
          <a:p>
            <a:endParaRPr lang="en-CH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0B25C47-F533-EFE5-33BE-087A2B94F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Hook activity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D5EB1DB-8C91-4E9C-172B-310129A13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6096" y="1825625"/>
            <a:ext cx="3327094" cy="4351338"/>
          </a:xfrm>
        </p:spPr>
        <p:txBody>
          <a:bodyPr>
            <a:normAutofit/>
          </a:bodyPr>
          <a:lstStyle/>
          <a:p>
            <a:r>
              <a:rPr lang="en-GB" sz="2000" dirty="0"/>
              <a:t>Examples</a:t>
            </a:r>
          </a:p>
          <a:p>
            <a:pPr lvl="1"/>
            <a:r>
              <a:rPr lang="en-GB" sz="2000" dirty="0"/>
              <a:t>How is the meaning changed without the emojis?</a:t>
            </a:r>
          </a:p>
        </p:txBody>
      </p:sp>
    </p:spTree>
    <p:extLst>
      <p:ext uri="{BB962C8B-B14F-4D97-AF65-F5344CB8AC3E}">
        <p14:creationId xmlns:p14="http://schemas.microsoft.com/office/powerpoint/2010/main" val="3063606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0697159-6037-D15C-A978-181101B92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Comprehension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35769BA-204F-4650-6765-1F5C2130D7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fr-CH" dirty="0"/>
              <a:t>Example</a:t>
            </a:r>
          </a:p>
          <a:p>
            <a:pPr lvl="1"/>
            <a:r>
              <a:rPr lang="en-CH"/>
              <a:t>Wow, you’re so helpful 🙃.</a:t>
            </a:r>
            <a:endParaRPr lang="fr-CH" dirty="0"/>
          </a:p>
          <a:p>
            <a:endParaRPr lang="fr-CH" dirty="0"/>
          </a:p>
          <a:p>
            <a:r>
              <a:rPr lang="en-CH"/>
              <a:t>What is said</a:t>
            </a:r>
            <a:r>
              <a:rPr lang="fr-CH" dirty="0"/>
              <a:t> in the </a:t>
            </a:r>
            <a:r>
              <a:rPr lang="fr-CH" dirty="0" err="1"/>
              <a:t>text</a:t>
            </a:r>
            <a:endParaRPr lang="fr-CH" dirty="0"/>
          </a:p>
          <a:p>
            <a:pPr lvl="1"/>
            <a:r>
              <a:rPr lang="en-CH"/>
              <a:t>The message literally says the person is helpful.</a:t>
            </a:r>
            <a:endParaRPr lang="fr-CH" dirty="0"/>
          </a:p>
          <a:p>
            <a:endParaRPr lang="fr-CH" dirty="0"/>
          </a:p>
          <a:p>
            <a:r>
              <a:rPr lang="en-CH"/>
              <a:t> What is communicated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inferred</a:t>
            </a:r>
            <a:r>
              <a:rPr lang="fr-CH" dirty="0"/>
              <a:t> </a:t>
            </a:r>
            <a:r>
              <a:rPr lang="fr-CH" dirty="0" err="1"/>
              <a:t>using</a:t>
            </a:r>
            <a:r>
              <a:rPr lang="fr-CH" dirty="0"/>
              <a:t> the information </a:t>
            </a:r>
            <a:r>
              <a:rPr lang="fr-CH" dirty="0" err="1"/>
              <a:t>conveyed</a:t>
            </a:r>
            <a:r>
              <a:rPr lang="fr-CH" dirty="0"/>
              <a:t> by the emoji</a:t>
            </a:r>
            <a:r>
              <a:rPr lang="en-CH"/>
              <a:t> </a:t>
            </a:r>
            <a:endParaRPr lang="fr-CH" dirty="0"/>
          </a:p>
          <a:p>
            <a:pPr lvl="1"/>
            <a:r>
              <a:rPr lang="en-CH"/>
              <a:t>Because of the 🙃 (upside-down face emoji), the actual meaning is </a:t>
            </a:r>
            <a:r>
              <a:rPr lang="fr-CH" dirty="0" err="1"/>
              <a:t>sarcastic</a:t>
            </a:r>
            <a:r>
              <a:rPr lang="en-CH"/>
              <a:t>—</a:t>
            </a:r>
            <a:r>
              <a:rPr lang="fr-CH" dirty="0"/>
              <a:t>the speaker</a:t>
            </a:r>
            <a:r>
              <a:rPr lang="en-CH"/>
              <a:t> think</a:t>
            </a:r>
            <a:r>
              <a:rPr lang="fr-CH" dirty="0"/>
              <a:t>s</a:t>
            </a:r>
            <a:r>
              <a:rPr lang="en-CH"/>
              <a:t> the person is </a:t>
            </a:r>
            <a:r>
              <a:rPr lang="en-CH" i="1"/>
              <a:t>not</a:t>
            </a:r>
            <a:r>
              <a:rPr lang="en-CH"/>
              <a:t> helpful. </a:t>
            </a:r>
          </a:p>
          <a:p>
            <a:endParaRPr lang="en-CH"/>
          </a:p>
          <a:p>
            <a:endParaRPr lang="en-CH"/>
          </a:p>
          <a:p>
            <a:endParaRPr lang="en-CH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2659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00E4452-6F40-1CF4-87DA-9D5BC9B344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9735505"/>
              </p:ext>
            </p:extLst>
          </p:nvPr>
        </p:nvGraphicFramePr>
        <p:xfrm>
          <a:off x="579474" y="2062715"/>
          <a:ext cx="11033029" cy="41892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3FF7F292-FC30-5679-5DC4-58D4F53B663C}"/>
              </a:ext>
            </a:extLst>
          </p:cNvPr>
          <p:cNvSpPr txBox="1"/>
          <p:nvPr/>
        </p:nvSpPr>
        <p:spPr>
          <a:xfrm>
            <a:off x="1791730" y="667265"/>
            <a:ext cx="75129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400" dirty="0">
                <a:latin typeface="Arial heading"/>
                <a:cs typeface="Times New Roman" panose="02020603050405020304" pitchFamily="18" charset="0"/>
              </a:rPr>
              <a:t>Part of </a:t>
            </a:r>
            <a:r>
              <a:rPr lang="fr-CH" sz="4400" dirty="0" err="1">
                <a:latin typeface="Arial heading"/>
                <a:cs typeface="Times New Roman" panose="02020603050405020304" pitchFamily="18" charset="0"/>
              </a:rPr>
              <a:t>meaning</a:t>
            </a:r>
            <a:r>
              <a:rPr lang="fr-CH" sz="4400" dirty="0">
                <a:latin typeface="Arial heading"/>
                <a:cs typeface="Times New Roman" panose="02020603050405020304" pitchFamily="18" charset="0"/>
              </a:rPr>
              <a:t> has to </a:t>
            </a:r>
            <a:r>
              <a:rPr lang="fr-CH" sz="4400" dirty="0" err="1">
                <a:latin typeface="Arial heading"/>
                <a:cs typeface="Times New Roman" panose="02020603050405020304" pitchFamily="18" charset="0"/>
              </a:rPr>
              <a:t>be</a:t>
            </a:r>
            <a:r>
              <a:rPr lang="fr-CH" sz="4400" dirty="0">
                <a:latin typeface="Arial heading"/>
                <a:cs typeface="Times New Roman" panose="02020603050405020304" pitchFamily="18" charset="0"/>
              </a:rPr>
              <a:t> </a:t>
            </a:r>
            <a:r>
              <a:rPr lang="fr-CH" sz="4400" dirty="0" err="1">
                <a:latin typeface="Arial heading"/>
                <a:cs typeface="Times New Roman" panose="02020603050405020304" pitchFamily="18" charset="0"/>
              </a:rPr>
              <a:t>calculated</a:t>
            </a:r>
            <a:r>
              <a:rPr lang="fr-CH" sz="4400" dirty="0">
                <a:latin typeface="Arial heading"/>
                <a:cs typeface="Times New Roman" panose="02020603050405020304" pitchFamily="18" charset="0"/>
              </a:rPr>
              <a:t>, i.e. </a:t>
            </a:r>
            <a:r>
              <a:rPr lang="fr-CH" sz="4400" dirty="0" err="1">
                <a:latin typeface="Arial heading"/>
                <a:cs typeface="Times New Roman" panose="02020603050405020304" pitchFamily="18" charset="0"/>
              </a:rPr>
              <a:t>inferred</a:t>
            </a:r>
            <a:endParaRPr lang="en-CH" sz="4400" dirty="0">
              <a:latin typeface="Arial heading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31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CFE1D2-B21B-2621-98EB-68911580FB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6047" y="1482089"/>
            <a:ext cx="4911392" cy="358394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Emojis, as a visual mode, facilitate inferences by providing additional information, helping to uncover what is being communicated. </a:t>
            </a:r>
          </a:p>
          <a:p>
            <a:endParaRPr lang="en-CH" sz="1600" dirty="0"/>
          </a:p>
        </p:txBody>
      </p:sp>
      <p:pic>
        <p:nvPicPr>
          <p:cNvPr id="7" name="Graphic 6" descr="Funny Face Outline">
            <a:extLst>
              <a:ext uri="{FF2B5EF4-FFF2-40B4-BE49-F238E27FC236}">
                <a16:creationId xmlns:a16="http://schemas.microsoft.com/office/drawing/2014/main" id="{C523F3CB-5C9A-95D8-0CFE-8C4A9B8D14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44639" y="648307"/>
            <a:ext cx="5090161" cy="509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859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B8019FF-32C9-5535-99DC-31B1DA8AA3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976C620-1282-E79C-3D40-5FD0EBA23364}"/>
              </a:ext>
            </a:extLst>
          </p:cNvPr>
          <p:cNvSpPr txBox="1"/>
          <p:nvPr/>
        </p:nvSpPr>
        <p:spPr>
          <a:xfrm>
            <a:off x="457200" y="868280"/>
            <a:ext cx="3390645" cy="3363597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pPr algn="r">
              <a:spcBef>
                <a:spcPct val="0"/>
              </a:spcBef>
              <a:spcAft>
                <a:spcPts val="600"/>
              </a:spcAft>
            </a:pPr>
            <a:r>
              <a:rPr lang="en-US" sz="2800" b="1" cap="all" spc="700" dirty="0">
                <a:solidFill>
                  <a:schemeClr val="bg1"/>
                </a:solidFill>
                <a:latin typeface="Arial heading"/>
                <a:ea typeface="+mj-ea"/>
                <a:cs typeface="+mj-cs"/>
              </a:rPr>
              <a:t>Discussion</a:t>
            </a:r>
            <a:r>
              <a:rPr lang="en-US" sz="2800" b="1" cap="all" spc="7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9E7CD5-FD5D-6F52-8A94-43F1B237E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79D14BE-D9BA-0AEA-F466-AF0389AD93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3734120"/>
              </p:ext>
            </p:extLst>
          </p:nvPr>
        </p:nvGraphicFramePr>
        <p:xfrm>
          <a:off x="2358528" y="1690688"/>
          <a:ext cx="7104961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98291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theme/theme1.xml><?xml version="1.0" encoding="utf-8"?>
<a:theme xmlns:a="http://schemas.openxmlformats.org/drawingml/2006/main" name="Office">
  <a:themeElements>
    <a:clrScheme name="LingEdu (Astra)">
      <a:dk1>
        <a:srgbClr val="000000"/>
      </a:dk1>
      <a:lt1>
        <a:srgbClr val="FFFFFF"/>
      </a:lt1>
      <a:dk2>
        <a:srgbClr val="364151"/>
      </a:dk2>
      <a:lt2>
        <a:srgbClr val="DFD3BB"/>
      </a:lt2>
      <a:accent1>
        <a:srgbClr val="83C0CC"/>
      </a:accent1>
      <a:accent2>
        <a:srgbClr val="489FB5"/>
      </a:accent2>
      <a:accent3>
        <a:srgbClr val="166979"/>
      </a:accent3>
      <a:accent4>
        <a:srgbClr val="2A4C66"/>
      </a:accent4>
      <a:accent5>
        <a:srgbClr val="2B4B66"/>
      </a:accent5>
      <a:accent6>
        <a:srgbClr val="364151"/>
      </a:accent6>
      <a:hlink>
        <a:srgbClr val="4EB4B3"/>
      </a:hlink>
      <a:folHlink>
        <a:srgbClr val="1B094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2" id="{AF7FDCEC-B479-6C49-A822-34C2B3CD9B5E}" vid="{BB625D22-1640-6740-A6A8-D996DF85C5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Presentazione standard2</Template>
  <TotalTime>143</TotalTime>
  <Words>327</Words>
  <Application>Microsoft Macintosh PowerPoint</Application>
  <PresentationFormat>Widescreen</PresentationFormat>
  <Paragraphs>41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Arial</vt:lpstr>
      <vt:lpstr>Arial heading</vt:lpstr>
      <vt:lpstr>Office</vt:lpstr>
      <vt:lpstr>PowerPoint Presentation</vt:lpstr>
      <vt:lpstr>Hook activity</vt:lpstr>
      <vt:lpstr>Hook activity</vt:lpstr>
      <vt:lpstr>Comprehension</vt:lpstr>
      <vt:lpstr>PowerPoint Presentation</vt:lpstr>
      <vt:lpstr>PowerPoint Presentation</vt:lpstr>
      <vt:lpstr>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ABBASSI Sihem</dc:creator>
  <cp:lastModifiedBy>MAILLAT Didier</cp:lastModifiedBy>
  <cp:revision>17</cp:revision>
  <dcterms:created xsi:type="dcterms:W3CDTF">2024-12-02T12:48:54Z</dcterms:created>
  <dcterms:modified xsi:type="dcterms:W3CDTF">2025-10-28T18:28:57Z</dcterms:modified>
</cp:coreProperties>
</file>